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6"/>
  </p:handoutMasterIdLst>
  <p:sldIdLst>
    <p:sldId id="261" r:id="rId5"/>
  </p:sldIdLst>
  <p:sldSz cx="13716000" cy="13716000"/>
  <p:notesSz cx="6858000" cy="9144000"/>
  <p:defaultTextStyle>
    <a:defPPr>
      <a:defRPr lang="en-US"/>
    </a:defPPr>
    <a:lvl1pPr marL="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1pPr>
    <a:lvl2pPr marL="952530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2pPr>
    <a:lvl3pPr marL="190506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3pPr>
    <a:lvl4pPr marL="2857591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4pPr>
    <a:lvl5pPr marL="381012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5pPr>
    <a:lvl6pPr marL="4762652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6pPr>
    <a:lvl7pPr marL="571518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7pPr>
    <a:lvl8pPr marL="6667713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8pPr>
    <a:lvl9pPr marL="7620244" algn="l" defTabSz="952530" rtl="0" eaLnBrk="1" latinLnBrk="0" hangingPunct="1">
      <a:defRPr sz="37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21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4962" y="1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eha Malik" userId="9585abfa-ca57-48ae-b1f7-663e204bc8fb" providerId="ADAL" clId="{A221AD78-E171-4986-B962-6A69EFDD68EA}"/>
    <pc:docChg chg="undo custSel addSld delSld modSld modMainMaster">
      <pc:chgData name="Saleha Malik" userId="9585abfa-ca57-48ae-b1f7-663e204bc8fb" providerId="ADAL" clId="{A221AD78-E171-4986-B962-6A69EFDD68EA}" dt="2023-08-21T17:15:35.606" v="108" actId="14826"/>
      <pc:docMkLst>
        <pc:docMk/>
      </pc:docMkLst>
      <pc:sldChg chg="delSp del mod">
        <pc:chgData name="Saleha Malik" userId="9585abfa-ca57-48ae-b1f7-663e204bc8fb" providerId="ADAL" clId="{A221AD78-E171-4986-B962-6A69EFDD68EA}" dt="2023-08-17T18:23:43.185" v="52" actId="47"/>
        <pc:sldMkLst>
          <pc:docMk/>
          <pc:sldMk cId="3086170763" sldId="258"/>
        </pc:sldMkLst>
        <pc:spChg chg="del">
          <ac:chgData name="Saleha Malik" userId="9585abfa-ca57-48ae-b1f7-663e204bc8fb" providerId="ADAL" clId="{A221AD78-E171-4986-B962-6A69EFDD68EA}" dt="2023-08-17T18:21:57.603" v="23" actId="478"/>
          <ac:spMkLst>
            <pc:docMk/>
            <pc:sldMk cId="3086170763" sldId="258"/>
            <ac:spMk id="2" creationId="{829D247B-82AA-FCF3-DA2E-38E27A0266E0}"/>
          </ac:spMkLst>
        </pc:spChg>
      </pc:sldChg>
      <pc:sldChg chg="addSp delSp modSp new del mod">
        <pc:chgData name="Saleha Malik" userId="9585abfa-ca57-48ae-b1f7-663e204bc8fb" providerId="ADAL" clId="{A221AD78-E171-4986-B962-6A69EFDD68EA}" dt="2023-08-17T19:34:16.910" v="59" actId="47"/>
        <pc:sldMkLst>
          <pc:docMk/>
          <pc:sldMk cId="3417928821" sldId="259"/>
        </pc:sldMkLst>
        <pc:spChg chg="del">
          <ac:chgData name="Saleha Malik" userId="9585abfa-ca57-48ae-b1f7-663e204bc8fb" providerId="ADAL" clId="{A221AD78-E171-4986-B962-6A69EFDD68EA}" dt="2023-08-17T18:24:03.739" v="53" actId="931"/>
          <ac:spMkLst>
            <pc:docMk/>
            <pc:sldMk cId="3417928821" sldId="259"/>
            <ac:spMk id="2" creationId="{B9FE7C27-6872-6DC5-5498-0D73A54B2CAC}"/>
          </ac:spMkLst>
        </pc:spChg>
        <pc:spChg chg="add mod">
          <ac:chgData name="Saleha Malik" userId="9585abfa-ca57-48ae-b1f7-663e204bc8fb" providerId="ADAL" clId="{A221AD78-E171-4986-B962-6A69EFDD68EA}" dt="2023-08-17T18:25:00.172" v="55" actId="478"/>
          <ac:spMkLst>
            <pc:docMk/>
            <pc:sldMk cId="3417928821" sldId="259"/>
            <ac:spMk id="6" creationId="{76D1F437-2884-5F85-2DD6-AB8DFC5AB692}"/>
          </ac:spMkLst>
        </pc:spChg>
        <pc:picChg chg="add del mod">
          <ac:chgData name="Saleha Malik" userId="9585abfa-ca57-48ae-b1f7-663e204bc8fb" providerId="ADAL" clId="{A221AD78-E171-4986-B962-6A69EFDD68EA}" dt="2023-08-17T18:25:00.172" v="55" actId="478"/>
          <ac:picMkLst>
            <pc:docMk/>
            <pc:sldMk cId="3417928821" sldId="259"/>
            <ac:picMk id="4" creationId="{9586AC1B-E84D-3B7D-B60A-6D39D2135AA3}"/>
          </ac:picMkLst>
        </pc:picChg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4271900296" sldId="259"/>
        </pc:sldMkLst>
      </pc:sldChg>
      <pc:sldChg chg="addSp delSp modSp new del mod">
        <pc:chgData name="Saleha Malik" userId="9585abfa-ca57-48ae-b1f7-663e204bc8fb" providerId="ADAL" clId="{A221AD78-E171-4986-B962-6A69EFDD68EA}" dt="2023-08-18T15:35:16.631" v="77" actId="47"/>
        <pc:sldMkLst>
          <pc:docMk/>
          <pc:sldMk cId="3579485212" sldId="260"/>
        </pc:sldMkLst>
        <pc:spChg chg="del">
          <ac:chgData name="Saleha Malik" userId="9585abfa-ca57-48ae-b1f7-663e204bc8fb" providerId="ADAL" clId="{A221AD78-E171-4986-B962-6A69EFDD68EA}" dt="2023-08-17T19:34:38.794" v="60" actId="931"/>
          <ac:spMkLst>
            <pc:docMk/>
            <pc:sldMk cId="3579485212" sldId="260"/>
            <ac:spMk id="2" creationId="{A7A8FF7C-3C88-CD94-F020-7B5EA34C574F}"/>
          </ac:spMkLst>
        </pc:spChg>
        <pc:spChg chg="add mod">
          <ac:chgData name="Saleha Malik" userId="9585abfa-ca57-48ae-b1f7-663e204bc8fb" providerId="ADAL" clId="{A221AD78-E171-4986-B962-6A69EFDD68EA}" dt="2023-08-18T15:33:15.262" v="63" actId="478"/>
          <ac:spMkLst>
            <pc:docMk/>
            <pc:sldMk cId="3579485212" sldId="260"/>
            <ac:spMk id="3" creationId="{227B1B25-3D89-CB89-A8E3-BF2AB7A5D928}"/>
          </ac:spMkLst>
        </pc:spChg>
        <pc:spChg chg="add mod">
          <ac:chgData name="Saleha Malik" userId="9585abfa-ca57-48ae-b1f7-663e204bc8fb" providerId="ADAL" clId="{A221AD78-E171-4986-B962-6A69EFDD68EA}" dt="2023-08-17T19:34:58.092" v="61" actId="478"/>
          <ac:spMkLst>
            <pc:docMk/>
            <pc:sldMk cId="3579485212" sldId="260"/>
            <ac:spMk id="6" creationId="{CC1A312C-0463-5CAF-4A52-A290F866D70C}"/>
          </ac:spMkLst>
        </pc:spChg>
        <pc:picChg chg="add del mod">
          <ac:chgData name="Saleha Malik" userId="9585abfa-ca57-48ae-b1f7-663e204bc8fb" providerId="ADAL" clId="{A221AD78-E171-4986-B962-6A69EFDD68EA}" dt="2023-08-17T19:34:58.092" v="61" actId="478"/>
          <ac:picMkLst>
            <pc:docMk/>
            <pc:sldMk cId="3579485212" sldId="260"/>
            <ac:picMk id="4" creationId="{21853146-DDAB-045A-BE8B-FEB3C61ED8AA}"/>
          </ac:picMkLst>
        </pc:picChg>
        <pc:picChg chg="del">
          <ac:chgData name="Saleha Malik" userId="9585abfa-ca57-48ae-b1f7-663e204bc8fb" providerId="ADAL" clId="{A221AD78-E171-4986-B962-6A69EFDD68EA}" dt="2023-08-18T15:33:15.262" v="63" actId="478"/>
          <ac:picMkLst>
            <pc:docMk/>
            <pc:sldMk cId="3579485212" sldId="260"/>
            <ac:picMk id="6" creationId="{F9973799-B4B3-6C52-047E-011044A5625F}"/>
          </ac:picMkLst>
        </pc:picChg>
      </pc:sldChg>
      <pc:sldChg chg="addSp delSp modSp new mod">
        <pc:chgData name="Saleha Malik" userId="9585abfa-ca57-48ae-b1f7-663e204bc8fb" providerId="ADAL" clId="{A221AD78-E171-4986-B962-6A69EFDD68EA}" dt="2023-08-21T16:27:58.687" v="107" actId="931"/>
        <pc:sldMkLst>
          <pc:docMk/>
          <pc:sldMk cId="1580495540" sldId="261"/>
        </pc:sldMkLst>
        <pc:spChg chg="del">
          <ac:chgData name="Saleha Malik" userId="9585abfa-ca57-48ae-b1f7-663e204bc8fb" providerId="ADAL" clId="{A221AD78-E171-4986-B962-6A69EFDD68EA}" dt="2023-08-18T15:36:16.875" v="78" actId="931"/>
          <ac:spMkLst>
            <pc:docMk/>
            <pc:sldMk cId="1580495540" sldId="261"/>
            <ac:spMk id="2" creationId="{4C17B4CB-72D5-B938-0437-91BA13D041EF}"/>
          </ac:spMkLst>
        </pc:spChg>
        <pc:spChg chg="add del mod">
          <ac:chgData name="Saleha Malik" userId="9585abfa-ca57-48ae-b1f7-663e204bc8fb" providerId="ADAL" clId="{A221AD78-E171-4986-B962-6A69EFDD68EA}" dt="2023-08-21T16:25:22.024" v="92" actId="931"/>
          <ac:spMkLst>
            <pc:docMk/>
            <pc:sldMk cId="1580495540" sldId="261"/>
            <ac:spMk id="5" creationId="{19FF59FB-1700-751E-B318-23FE12B3D720}"/>
          </ac:spMkLst>
        </pc:spChg>
        <pc:spChg chg="add del mod">
          <ac:chgData name="Saleha Malik" userId="9585abfa-ca57-48ae-b1f7-663e204bc8fb" providerId="ADAL" clId="{A221AD78-E171-4986-B962-6A69EFDD68EA}" dt="2023-08-18T15:37:39.483" v="84" actId="931"/>
          <ac:spMkLst>
            <pc:docMk/>
            <pc:sldMk cId="1580495540" sldId="261"/>
            <ac:spMk id="6" creationId="{BDF578CF-99FD-EBC7-5191-7B8C9E572496}"/>
          </ac:spMkLst>
        </pc:spChg>
        <pc:spChg chg="add del mod">
          <ac:chgData name="Saleha Malik" userId="9585abfa-ca57-48ae-b1f7-663e204bc8fb" providerId="ADAL" clId="{A221AD78-E171-4986-B962-6A69EFDD68EA}" dt="2023-08-21T16:25:40.459" v="94" actId="931"/>
          <ac:spMkLst>
            <pc:docMk/>
            <pc:sldMk cId="1580495540" sldId="261"/>
            <ac:spMk id="9" creationId="{CAB56E05-A9F3-7B59-ADB5-605DFA117D9B}"/>
          </ac:spMkLst>
        </pc:spChg>
        <pc:spChg chg="add del mod">
          <ac:chgData name="Saleha Malik" userId="9585abfa-ca57-48ae-b1f7-663e204bc8fb" providerId="ADAL" clId="{A221AD78-E171-4986-B962-6A69EFDD68EA}" dt="2023-08-18T15:39:29.317" v="86" actId="931"/>
          <ac:spMkLst>
            <pc:docMk/>
            <pc:sldMk cId="1580495540" sldId="261"/>
            <ac:spMk id="12" creationId="{4FBAECD4-9397-6656-DAF1-A7725ABE9963}"/>
          </ac:spMkLst>
        </pc:spChg>
        <pc:spChg chg="add del mod">
          <ac:chgData name="Saleha Malik" userId="9585abfa-ca57-48ae-b1f7-663e204bc8fb" providerId="ADAL" clId="{A221AD78-E171-4986-B962-6A69EFDD68EA}" dt="2023-08-21T16:25:53.949" v="96" actId="931"/>
          <ac:spMkLst>
            <pc:docMk/>
            <pc:sldMk cId="1580495540" sldId="261"/>
            <ac:spMk id="13" creationId="{9621704E-06BE-0A07-4D1B-28A80F7A7771}"/>
          </ac:spMkLst>
        </pc:spChg>
        <pc:spChg chg="add del mod">
          <ac:chgData name="Saleha Malik" userId="9585abfa-ca57-48ae-b1f7-663e204bc8fb" providerId="ADAL" clId="{A221AD78-E171-4986-B962-6A69EFDD68EA}" dt="2023-08-21T16:25:00.986" v="90" actId="931"/>
          <ac:spMkLst>
            <pc:docMk/>
            <pc:sldMk cId="1580495540" sldId="261"/>
            <ac:spMk id="16" creationId="{DC3C1B3C-0B2E-B1B6-F15C-F45CD4891CE1}"/>
          </ac:spMkLst>
        </pc:spChg>
        <pc:spChg chg="add del mod">
          <ac:chgData name="Saleha Malik" userId="9585abfa-ca57-48ae-b1f7-663e204bc8fb" providerId="ADAL" clId="{A221AD78-E171-4986-B962-6A69EFDD68EA}" dt="2023-08-21T16:26:09.338" v="98" actId="931"/>
          <ac:spMkLst>
            <pc:docMk/>
            <pc:sldMk cId="1580495540" sldId="261"/>
            <ac:spMk id="18" creationId="{0AD0D7D8-D021-D40B-9E9D-0F20F8F1A2D4}"/>
          </ac:spMkLst>
        </pc:spChg>
        <pc:spChg chg="add del mod">
          <ac:chgData name="Saleha Malik" userId="9585abfa-ca57-48ae-b1f7-663e204bc8fb" providerId="ADAL" clId="{A221AD78-E171-4986-B962-6A69EFDD68EA}" dt="2023-08-21T16:26:28.885" v="100" actId="931"/>
          <ac:spMkLst>
            <pc:docMk/>
            <pc:sldMk cId="1580495540" sldId="261"/>
            <ac:spMk id="22" creationId="{12260624-AC6F-341D-BE57-4317E2B7C3D4}"/>
          </ac:spMkLst>
        </pc:spChg>
        <pc:spChg chg="add del mod">
          <ac:chgData name="Saleha Malik" userId="9585abfa-ca57-48ae-b1f7-663e204bc8fb" providerId="ADAL" clId="{A221AD78-E171-4986-B962-6A69EFDD68EA}" dt="2023-08-21T16:26:47.213" v="102" actId="931"/>
          <ac:spMkLst>
            <pc:docMk/>
            <pc:sldMk cId="1580495540" sldId="261"/>
            <ac:spMk id="26" creationId="{7B31F01F-93C6-04E6-9693-AD19B21C9850}"/>
          </ac:spMkLst>
        </pc:spChg>
        <pc:spChg chg="add del mod">
          <ac:chgData name="Saleha Malik" userId="9585abfa-ca57-48ae-b1f7-663e204bc8fb" providerId="ADAL" clId="{A221AD78-E171-4986-B962-6A69EFDD68EA}" dt="2023-08-21T16:27:10.044" v="104" actId="931"/>
          <ac:spMkLst>
            <pc:docMk/>
            <pc:sldMk cId="1580495540" sldId="261"/>
            <ac:spMk id="30" creationId="{BC2BF239-7A1B-2B39-D11A-E6DD7095B310}"/>
          </ac:spMkLst>
        </pc:spChg>
        <pc:spChg chg="add del mod">
          <ac:chgData name="Saleha Malik" userId="9585abfa-ca57-48ae-b1f7-663e204bc8fb" providerId="ADAL" clId="{A221AD78-E171-4986-B962-6A69EFDD68EA}" dt="2023-08-21T16:27:58.687" v="107" actId="931"/>
          <ac:spMkLst>
            <pc:docMk/>
            <pc:sldMk cId="1580495540" sldId="261"/>
            <ac:spMk id="34" creationId="{9DFA0F60-F07E-BC69-8187-F634FA1F0EF4}"/>
          </ac:spMkLst>
        </pc:spChg>
        <pc:picChg chg="add del mod">
          <ac:chgData name="Saleha Malik" userId="9585abfa-ca57-48ae-b1f7-663e204bc8fb" providerId="ADAL" clId="{A221AD78-E171-4986-B962-6A69EFDD68EA}" dt="2023-08-21T16:25:19.796" v="91" actId="478"/>
          <ac:picMkLst>
            <pc:docMk/>
            <pc:sldMk cId="1580495540" sldId="261"/>
            <ac:picMk id="3" creationId="{F5E9A476-4C94-9CC0-AD3C-D48AFFA75B1F}"/>
          </ac:picMkLst>
        </pc:picChg>
        <pc:picChg chg="add del mod">
          <ac:chgData name="Saleha Malik" userId="9585abfa-ca57-48ae-b1f7-663e204bc8fb" providerId="ADAL" clId="{A221AD78-E171-4986-B962-6A69EFDD68EA}" dt="2023-08-18T15:36:59.853" v="79" actId="478"/>
          <ac:picMkLst>
            <pc:docMk/>
            <pc:sldMk cId="1580495540" sldId="261"/>
            <ac:picMk id="4" creationId="{05C2E9AA-0896-94C8-DF75-BB039CA3908A}"/>
          </ac:picMkLst>
        </pc:picChg>
        <pc:picChg chg="add del mod">
          <ac:chgData name="Saleha Malik" userId="9585abfa-ca57-48ae-b1f7-663e204bc8fb" providerId="ADAL" clId="{A221AD78-E171-4986-B962-6A69EFDD68EA}" dt="2023-08-21T16:25:38.204" v="93" actId="478"/>
          <ac:picMkLst>
            <pc:docMk/>
            <pc:sldMk cId="1580495540" sldId="261"/>
            <ac:picMk id="7" creationId="{970E6FC9-569B-72DF-C1B5-A1BE72E07C5D}"/>
          </ac:picMkLst>
        </pc:picChg>
        <pc:picChg chg="add del mod">
          <ac:chgData name="Saleha Malik" userId="9585abfa-ca57-48ae-b1f7-663e204bc8fb" providerId="ADAL" clId="{A221AD78-E171-4986-B962-6A69EFDD68EA}" dt="2023-08-18T15:37:05.150" v="81" actId="931"/>
          <ac:picMkLst>
            <pc:docMk/>
            <pc:sldMk cId="1580495540" sldId="261"/>
            <ac:picMk id="8" creationId="{36591F44-CECE-7068-4ADC-F8A44C5086B8}"/>
          </ac:picMkLst>
        </pc:picChg>
        <pc:picChg chg="add del mod">
          <ac:chgData name="Saleha Malik" userId="9585abfa-ca57-48ae-b1f7-663e204bc8fb" providerId="ADAL" clId="{A221AD78-E171-4986-B962-6A69EFDD68EA}" dt="2023-08-18T15:39:27.041" v="85" actId="478"/>
          <ac:picMkLst>
            <pc:docMk/>
            <pc:sldMk cId="1580495540" sldId="261"/>
            <ac:picMk id="10" creationId="{ABFDAB55-9A52-4F6A-7179-F24CF2E071DB}"/>
          </ac:picMkLst>
        </pc:picChg>
        <pc:picChg chg="add del mod">
          <ac:chgData name="Saleha Malik" userId="9585abfa-ca57-48ae-b1f7-663e204bc8fb" providerId="ADAL" clId="{A221AD78-E171-4986-B962-6A69EFDD68EA}" dt="2023-08-21T16:25:52.108" v="95" actId="478"/>
          <ac:picMkLst>
            <pc:docMk/>
            <pc:sldMk cId="1580495540" sldId="261"/>
            <ac:picMk id="11" creationId="{2E439100-00D6-C3DC-68E9-711109CC54EA}"/>
          </ac:picMkLst>
        </pc:picChg>
        <pc:picChg chg="add del mod">
          <ac:chgData name="Saleha Malik" userId="9585abfa-ca57-48ae-b1f7-663e204bc8fb" providerId="ADAL" clId="{A221AD78-E171-4986-B962-6A69EFDD68EA}" dt="2023-08-18T15:41:39.722" v="89" actId="478"/>
          <ac:picMkLst>
            <pc:docMk/>
            <pc:sldMk cId="1580495540" sldId="261"/>
            <ac:picMk id="14" creationId="{E0E546D9-4A15-64BC-85C9-F23076440CB4}"/>
          </ac:picMkLst>
        </pc:picChg>
        <pc:picChg chg="add del mod">
          <ac:chgData name="Saleha Malik" userId="9585abfa-ca57-48ae-b1f7-663e204bc8fb" providerId="ADAL" clId="{A221AD78-E171-4986-B962-6A69EFDD68EA}" dt="2023-08-21T16:26:06.853" v="97" actId="478"/>
          <ac:picMkLst>
            <pc:docMk/>
            <pc:sldMk cId="1580495540" sldId="261"/>
            <ac:picMk id="15" creationId="{B0342151-1E0E-B999-59B3-204E1C24E845}"/>
          </ac:picMkLst>
        </pc:picChg>
        <pc:picChg chg="add del mod">
          <ac:chgData name="Saleha Malik" userId="9585abfa-ca57-48ae-b1f7-663e204bc8fb" providerId="ADAL" clId="{A221AD78-E171-4986-B962-6A69EFDD68EA}" dt="2023-08-21T16:26:24.413" v="99" actId="478"/>
          <ac:picMkLst>
            <pc:docMk/>
            <pc:sldMk cId="1580495540" sldId="261"/>
            <ac:picMk id="20" creationId="{21AAAABE-B094-4DBA-CE97-DCFE145FA6B8}"/>
          </ac:picMkLst>
        </pc:picChg>
        <pc:picChg chg="add del mod">
          <ac:chgData name="Saleha Malik" userId="9585abfa-ca57-48ae-b1f7-663e204bc8fb" providerId="ADAL" clId="{A221AD78-E171-4986-B962-6A69EFDD68EA}" dt="2023-08-21T16:26:44.625" v="101" actId="478"/>
          <ac:picMkLst>
            <pc:docMk/>
            <pc:sldMk cId="1580495540" sldId="261"/>
            <ac:picMk id="24" creationId="{C5EA3930-AE17-5CBD-C030-65C02BB64A3C}"/>
          </ac:picMkLst>
        </pc:picChg>
        <pc:picChg chg="add del mod">
          <ac:chgData name="Saleha Malik" userId="9585abfa-ca57-48ae-b1f7-663e204bc8fb" providerId="ADAL" clId="{A221AD78-E171-4986-B962-6A69EFDD68EA}" dt="2023-08-21T16:27:06.695" v="103" actId="478"/>
          <ac:picMkLst>
            <pc:docMk/>
            <pc:sldMk cId="1580495540" sldId="261"/>
            <ac:picMk id="28" creationId="{8ABFA075-2640-EC9D-BDF7-054D61BEBFB0}"/>
          </ac:picMkLst>
        </pc:picChg>
        <pc:picChg chg="add del mod">
          <ac:chgData name="Saleha Malik" userId="9585abfa-ca57-48ae-b1f7-663e204bc8fb" providerId="ADAL" clId="{A221AD78-E171-4986-B962-6A69EFDD68EA}" dt="2023-08-21T16:27:37.440" v="105" actId="478"/>
          <ac:picMkLst>
            <pc:docMk/>
            <pc:sldMk cId="1580495540" sldId="261"/>
            <ac:picMk id="32" creationId="{F9B250E0-D38A-DF14-FDB9-4A71A62267F3}"/>
          </ac:picMkLst>
        </pc:picChg>
        <pc:picChg chg="add del mod">
          <ac:chgData name="Saleha Malik" userId="9585abfa-ca57-48ae-b1f7-663e204bc8fb" providerId="ADAL" clId="{A221AD78-E171-4986-B962-6A69EFDD68EA}" dt="2023-08-21T16:27:58.687" v="107" actId="931"/>
          <ac:picMkLst>
            <pc:docMk/>
            <pc:sldMk cId="1580495540" sldId="261"/>
            <ac:picMk id="36" creationId="{F327D643-4461-C6E9-410F-2A8AFD52F647}"/>
          </ac:picMkLst>
        </pc:picChg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3830987042" sldId="261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2814225351" sldId="262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2322847439" sldId="263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1311420280" sldId="264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3034872833" sldId="265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77131567" sldId="266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1191166727" sldId="267"/>
        </pc:sldMkLst>
      </pc:sldChg>
      <pc:sldChg chg="del">
        <pc:chgData name="Saleha Malik" userId="9585abfa-ca57-48ae-b1f7-663e204bc8fb" providerId="ADAL" clId="{A221AD78-E171-4986-B962-6A69EFDD68EA}" dt="2023-08-17T18:18:18.389" v="0" actId="47"/>
        <pc:sldMkLst>
          <pc:docMk/>
          <pc:sldMk cId="1786874549" sldId="268"/>
        </pc:sldMkLst>
      </pc:sldChg>
      <pc:sldMasterChg chg="addSp delSp modSp mod addSldLayout delSldLayout modSldLayout sldLayoutOrd">
        <pc:chgData name="Saleha Malik" userId="9585abfa-ca57-48ae-b1f7-663e204bc8fb" providerId="ADAL" clId="{A221AD78-E171-4986-B962-6A69EFDD68EA}" dt="2023-08-21T17:15:35.606" v="108" actId="14826"/>
        <pc:sldMasterMkLst>
          <pc:docMk/>
          <pc:sldMasterMk cId="3388827764" sldId="2147483672"/>
        </pc:sldMasterMkLst>
        <pc:picChg chg="add mod">
          <ac:chgData name="Saleha Malik" userId="9585abfa-ca57-48ae-b1f7-663e204bc8fb" providerId="ADAL" clId="{A221AD78-E171-4986-B962-6A69EFDD68EA}" dt="2023-08-21T17:15:35.606" v="108" actId="14826"/>
          <ac:picMkLst>
            <pc:docMk/>
            <pc:sldMasterMk cId="3388827764" sldId="2147483672"/>
            <ac:picMk id="3" creationId="{6165F82F-B884-0354-D53A-59B9825BBE81}"/>
          </ac:picMkLst>
        </pc:picChg>
        <pc:picChg chg="del">
          <ac:chgData name="Saleha Malik" userId="9585abfa-ca57-48ae-b1f7-663e204bc8fb" providerId="ADAL" clId="{A221AD78-E171-4986-B962-6A69EFDD68EA}" dt="2023-08-17T18:20:36.705" v="21" actId="478"/>
          <ac:picMkLst>
            <pc:docMk/>
            <pc:sldMasterMk cId="3388827764" sldId="2147483672"/>
            <ac:picMk id="8" creationId="{71AB337A-D6E9-F833-894A-AE02F2B16268}"/>
          </ac:picMkLst>
        </pc:picChg>
        <pc:sldLayoutChg chg="del">
          <pc:chgData name="Saleha Malik" userId="9585abfa-ca57-48ae-b1f7-663e204bc8fb" providerId="ADAL" clId="{A221AD78-E171-4986-B962-6A69EFDD68EA}" dt="2023-08-17T18:18:35.433" v="3" actId="2696"/>
          <pc:sldLayoutMkLst>
            <pc:docMk/>
            <pc:sldMasterMk cId="3388827764" sldId="2147483672"/>
            <pc:sldLayoutMk cId="4073306663" sldId="2147483673"/>
          </pc:sldLayoutMkLst>
        </pc:sldLayoutChg>
        <pc:sldLayoutChg chg="addSp delSp modSp mod">
          <pc:chgData name="Saleha Malik" userId="9585abfa-ca57-48ae-b1f7-663e204bc8fb" providerId="ADAL" clId="{A221AD78-E171-4986-B962-6A69EFDD68EA}" dt="2023-08-18T15:37:28.200" v="83" actId="14100"/>
          <pc:sldLayoutMkLst>
            <pc:docMk/>
            <pc:sldMasterMk cId="3388827764" sldId="2147483672"/>
            <pc:sldLayoutMk cId="2151782519" sldId="2147483684"/>
          </pc:sldLayoutMkLst>
          <pc:spChg chg="add del">
            <ac:chgData name="Saleha Malik" userId="9585abfa-ca57-48ae-b1f7-663e204bc8fb" providerId="ADAL" clId="{A221AD78-E171-4986-B962-6A69EFDD68EA}" dt="2023-08-17T18:22:18.475" v="24" actId="11529"/>
            <ac:spMkLst>
              <pc:docMk/>
              <pc:sldMasterMk cId="3388827764" sldId="2147483672"/>
              <pc:sldLayoutMk cId="2151782519" sldId="2147483684"/>
              <ac:spMk id="2" creationId="{511AA55D-9F08-9B3D-0372-DAD04B339F55}"/>
            </ac:spMkLst>
          </pc:spChg>
          <pc:spChg chg="add mod">
            <ac:chgData name="Saleha Malik" userId="9585abfa-ca57-48ae-b1f7-663e204bc8fb" providerId="ADAL" clId="{A221AD78-E171-4986-B962-6A69EFDD68EA}" dt="2023-08-18T15:37:28.200" v="83" actId="14100"/>
            <ac:spMkLst>
              <pc:docMk/>
              <pc:sldMasterMk cId="3388827764" sldId="2147483672"/>
              <pc:sldLayoutMk cId="2151782519" sldId="2147483684"/>
              <ac:spMk id="3" creationId="{7DDD0864-02A7-D9D7-5D48-A8E76D30EC2B}"/>
            </ac:spMkLst>
          </pc:spChg>
          <pc:spChg chg="del">
            <ac:chgData name="Saleha Malik" userId="9585abfa-ca57-48ae-b1f7-663e204bc8fb" providerId="ADAL" clId="{A221AD78-E171-4986-B962-6A69EFDD68EA}" dt="2023-08-17T18:20:26.249" v="19"/>
            <ac:spMkLst>
              <pc:docMk/>
              <pc:sldMasterMk cId="3388827764" sldId="2147483672"/>
              <pc:sldLayoutMk cId="2151782519" sldId="2147483684"/>
              <ac:spMk id="4" creationId="{00000000-0000-0000-0000-000000000000}"/>
            </ac:spMkLst>
          </pc:spChg>
          <pc:spChg chg="del">
            <ac:chgData name="Saleha Malik" userId="9585abfa-ca57-48ae-b1f7-663e204bc8fb" providerId="ADAL" clId="{A221AD78-E171-4986-B962-6A69EFDD68EA}" dt="2023-08-17T18:20:26.249" v="19"/>
            <ac:spMkLst>
              <pc:docMk/>
              <pc:sldMasterMk cId="3388827764" sldId="2147483672"/>
              <pc:sldLayoutMk cId="2151782519" sldId="2147483684"/>
              <ac:spMk id="5" creationId="{00000000-0000-0000-0000-000000000000}"/>
            </ac:spMkLst>
          </pc:spChg>
          <pc:spChg chg="del">
            <ac:chgData name="Saleha Malik" userId="9585abfa-ca57-48ae-b1f7-663e204bc8fb" providerId="ADAL" clId="{A221AD78-E171-4986-B962-6A69EFDD68EA}" dt="2023-08-17T18:20:26.249" v="19"/>
            <ac:spMkLst>
              <pc:docMk/>
              <pc:sldMasterMk cId="3388827764" sldId="2147483672"/>
              <pc:sldLayoutMk cId="2151782519" sldId="2147483684"/>
              <ac:spMk id="6" creationId="{00000000-0000-0000-0000-000000000000}"/>
            </ac:spMkLst>
          </pc:spChg>
        </pc:sldLayoutChg>
        <pc:sldLayoutChg chg="del">
          <pc:chgData name="Saleha Malik" userId="9585abfa-ca57-48ae-b1f7-663e204bc8fb" providerId="ADAL" clId="{A221AD78-E171-4986-B962-6A69EFDD68EA}" dt="2023-08-17T18:18:35.104" v="2" actId="2696"/>
          <pc:sldLayoutMkLst>
            <pc:docMk/>
            <pc:sldMasterMk cId="3388827764" sldId="2147483672"/>
            <pc:sldLayoutMk cId="252708546" sldId="2147483685"/>
          </pc:sldLayoutMkLst>
        </pc:sldLayoutChg>
        <pc:sldLayoutChg chg="delSp new add del mod ord">
          <pc:chgData name="Saleha Malik" userId="9585abfa-ca57-48ae-b1f7-663e204bc8fb" providerId="ADAL" clId="{A221AD78-E171-4986-B962-6A69EFDD68EA}" dt="2023-08-17T18:20:28.808" v="20" actId="2696"/>
          <pc:sldLayoutMkLst>
            <pc:docMk/>
            <pc:sldMasterMk cId="3388827764" sldId="2147483672"/>
            <pc:sldLayoutMk cId="3340765779" sldId="2147483685"/>
          </pc:sldLayoutMkLst>
          <pc:spChg chg="del">
            <ac:chgData name="Saleha Malik" userId="9585abfa-ca57-48ae-b1f7-663e204bc8fb" providerId="ADAL" clId="{A221AD78-E171-4986-B962-6A69EFDD68EA}" dt="2023-08-17T18:18:51.630" v="11" actId="478"/>
            <ac:spMkLst>
              <pc:docMk/>
              <pc:sldMasterMk cId="3388827764" sldId="2147483672"/>
              <pc:sldLayoutMk cId="3340765779" sldId="2147483685"/>
              <ac:spMk id="2" creationId="{7D57C155-2EB8-17AF-4371-C308EE498475}"/>
            </ac:spMkLst>
          </pc:spChg>
        </pc:sldLayoutChg>
        <pc:sldLayoutChg chg="del">
          <pc:chgData name="Saleha Malik" userId="9585abfa-ca57-48ae-b1f7-663e204bc8fb" providerId="ADAL" clId="{A221AD78-E171-4986-B962-6A69EFDD68EA}" dt="2023-08-17T18:18:34.675" v="1" actId="2696"/>
          <pc:sldLayoutMkLst>
            <pc:docMk/>
            <pc:sldMasterMk cId="3388827764" sldId="2147483672"/>
            <pc:sldLayoutMk cId="3689790224" sldId="2147483686"/>
          </pc:sldLayoutMkLst>
        </pc:sldLayoutChg>
        <pc:sldLayoutChg chg="del">
          <pc:chgData name="Saleha Malik" userId="9585abfa-ca57-48ae-b1f7-663e204bc8fb" providerId="ADAL" clId="{A221AD78-E171-4986-B962-6A69EFDD68EA}" dt="2023-08-17T18:18:35.568" v="4" actId="2696"/>
          <pc:sldLayoutMkLst>
            <pc:docMk/>
            <pc:sldMasterMk cId="3388827764" sldId="2147483672"/>
            <pc:sldLayoutMk cId="810024810" sldId="2147483687"/>
          </pc:sldLayoutMkLst>
        </pc:sldLayoutChg>
        <pc:sldLayoutChg chg="del">
          <pc:chgData name="Saleha Malik" userId="9585abfa-ca57-48ae-b1f7-663e204bc8fb" providerId="ADAL" clId="{A221AD78-E171-4986-B962-6A69EFDD68EA}" dt="2023-08-17T18:18:36.231" v="9" actId="2696"/>
          <pc:sldLayoutMkLst>
            <pc:docMk/>
            <pc:sldMasterMk cId="3388827764" sldId="2147483672"/>
            <pc:sldLayoutMk cId="28211660" sldId="2147483688"/>
          </pc:sldLayoutMkLst>
        </pc:sldLayoutChg>
        <pc:sldLayoutChg chg="del">
          <pc:chgData name="Saleha Malik" userId="9585abfa-ca57-48ae-b1f7-663e204bc8fb" providerId="ADAL" clId="{A221AD78-E171-4986-B962-6A69EFDD68EA}" dt="2023-08-17T18:18:35.832" v="6" actId="2696"/>
          <pc:sldLayoutMkLst>
            <pc:docMk/>
            <pc:sldMasterMk cId="3388827764" sldId="2147483672"/>
            <pc:sldLayoutMk cId="610064246" sldId="2147483689"/>
          </pc:sldLayoutMkLst>
        </pc:sldLayoutChg>
        <pc:sldLayoutChg chg="del">
          <pc:chgData name="Saleha Malik" userId="9585abfa-ca57-48ae-b1f7-663e204bc8fb" providerId="ADAL" clId="{A221AD78-E171-4986-B962-6A69EFDD68EA}" dt="2023-08-17T18:18:35.696" v="5" actId="2696"/>
          <pc:sldLayoutMkLst>
            <pc:docMk/>
            <pc:sldMasterMk cId="3388827764" sldId="2147483672"/>
            <pc:sldLayoutMk cId="3607466241" sldId="2147483690"/>
          </pc:sldLayoutMkLst>
        </pc:sldLayoutChg>
        <pc:sldLayoutChg chg="del">
          <pc:chgData name="Saleha Malik" userId="9585abfa-ca57-48ae-b1f7-663e204bc8fb" providerId="ADAL" clId="{A221AD78-E171-4986-B962-6A69EFDD68EA}" dt="2023-08-17T18:18:35.968" v="7" actId="2696"/>
          <pc:sldLayoutMkLst>
            <pc:docMk/>
            <pc:sldMasterMk cId="3388827764" sldId="2147483672"/>
            <pc:sldLayoutMk cId="82460289" sldId="2147483691"/>
          </pc:sldLayoutMkLst>
        </pc:sldLayoutChg>
        <pc:sldLayoutChg chg="del">
          <pc:chgData name="Saleha Malik" userId="9585abfa-ca57-48ae-b1f7-663e204bc8fb" providerId="ADAL" clId="{A221AD78-E171-4986-B962-6A69EFDD68EA}" dt="2023-08-17T18:18:36.105" v="8" actId="2696"/>
          <pc:sldLayoutMkLst>
            <pc:docMk/>
            <pc:sldMasterMk cId="3388827764" sldId="2147483672"/>
            <pc:sldLayoutMk cId="4020327626" sldId="2147483692"/>
          </pc:sldLayoutMkLst>
        </pc:sldLayoutChg>
      </pc:sldMasterChg>
    </pc:docChg>
  </pc:docChgLst>
  <pc:docChgLst>
    <pc:chgData name="Madelyn Hip" userId="65c2be8d-a49b-4bec-a1e9-3db3757aa0f9" providerId="ADAL" clId="{5B0B00D2-745E-4C52-9370-61EDC5784B32}"/>
    <pc:docChg chg="custSel modSld">
      <pc:chgData name="Madelyn Hip" userId="65c2be8d-a49b-4bec-a1e9-3db3757aa0f9" providerId="ADAL" clId="{5B0B00D2-745E-4C52-9370-61EDC5784B32}" dt="2023-08-18T14:51:35.464" v="6" actId="962"/>
      <pc:docMkLst>
        <pc:docMk/>
      </pc:docMkLst>
      <pc:sldChg chg="addSp delSp modSp mod">
        <pc:chgData name="Madelyn Hip" userId="65c2be8d-a49b-4bec-a1e9-3db3757aa0f9" providerId="ADAL" clId="{5B0B00D2-745E-4C52-9370-61EDC5784B32}" dt="2023-08-18T14:51:35.464" v="6" actId="962"/>
        <pc:sldMkLst>
          <pc:docMk/>
          <pc:sldMk cId="3579485212" sldId="260"/>
        </pc:sldMkLst>
        <pc:spChg chg="add del mod">
          <ac:chgData name="Madelyn Hip" userId="65c2be8d-a49b-4bec-a1e9-3db3757aa0f9" providerId="ADAL" clId="{5B0B00D2-745E-4C52-9370-61EDC5784B32}" dt="2023-08-18T14:51:34.473" v="4" actId="931"/>
          <ac:spMkLst>
            <pc:docMk/>
            <pc:sldMk cId="3579485212" sldId="260"/>
            <ac:spMk id="4" creationId="{FCCC52C1-BD6F-3E34-BE9C-B4573AB3A438}"/>
          </ac:spMkLst>
        </pc:spChg>
        <pc:spChg chg="del">
          <ac:chgData name="Madelyn Hip" userId="65c2be8d-a49b-4bec-a1e9-3db3757aa0f9" providerId="ADAL" clId="{5B0B00D2-745E-4C52-9370-61EDC5784B32}" dt="2023-08-18T14:46:54.615" v="0" actId="931"/>
          <ac:spMkLst>
            <pc:docMk/>
            <pc:sldMk cId="3579485212" sldId="260"/>
            <ac:spMk id="6" creationId="{CC1A312C-0463-5CAF-4A52-A290F866D70C}"/>
          </ac:spMkLst>
        </pc:spChg>
        <pc:picChg chg="add del mod">
          <ac:chgData name="Madelyn Hip" userId="65c2be8d-a49b-4bec-a1e9-3db3757aa0f9" providerId="ADAL" clId="{5B0B00D2-745E-4C52-9370-61EDC5784B32}" dt="2023-08-18T14:51:31.030" v="3" actId="478"/>
          <ac:picMkLst>
            <pc:docMk/>
            <pc:sldMk cId="3579485212" sldId="260"/>
            <ac:picMk id="3" creationId="{3AC31A9F-069A-EA52-13D0-945FDC15F6B8}"/>
          </ac:picMkLst>
        </pc:picChg>
        <pc:picChg chg="add mod">
          <ac:chgData name="Madelyn Hip" userId="65c2be8d-a49b-4bec-a1e9-3db3757aa0f9" providerId="ADAL" clId="{5B0B00D2-745E-4C52-9370-61EDC5784B32}" dt="2023-08-18T14:51:35.464" v="6" actId="962"/>
          <ac:picMkLst>
            <pc:docMk/>
            <pc:sldMk cId="3579485212" sldId="260"/>
            <ac:picMk id="6" creationId="{F9973799-B4B3-6C52-047E-011044A5625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C7BED5-77E2-335D-66E0-AA8C68C3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3B6CF0-592F-D889-0F7F-ED5550DD5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C451E-D8E9-4CB7-B4C1-9764CFE00DF8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ADB822-633A-35CF-02DE-1FAFE01C79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77F901-A1EE-8C47-D028-65F6D67EA7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33A94-65EA-4F7C-B420-0EFD38B32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1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shot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DD0864-02A7-D9D7-5D48-A8E76D30EC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10400" y="7087370"/>
            <a:ext cx="2766646" cy="3782063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2000" baseline="0"/>
            </a:lvl1pPr>
          </a:lstStyle>
          <a:p>
            <a:r>
              <a:rPr lang="en-US" dirty="0"/>
              <a:t>Insert Headshot</a:t>
            </a:r>
          </a:p>
        </p:txBody>
      </p:sp>
    </p:spTree>
    <p:extLst>
      <p:ext uri="{BB962C8B-B14F-4D97-AF65-F5344CB8AC3E}">
        <p14:creationId xmlns:p14="http://schemas.microsoft.com/office/powerpoint/2010/main" val="2151782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65F82F-B884-0354-D53A-59B9825BB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2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1905061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65" indent="-476265" algn="l" defTabSz="1905061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4" kern="1200">
          <a:solidFill>
            <a:schemeClr val="tx1"/>
          </a:solidFill>
          <a:latin typeface="+mn-lt"/>
          <a:ea typeface="+mn-ea"/>
          <a:cs typeface="+mn-cs"/>
        </a:defRPr>
      </a:lvl1pPr>
      <a:lvl2pPr marL="142879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326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85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387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91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448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97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509" indent="-476265" algn="l" defTabSz="1905061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530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506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591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1012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652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518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713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20244" algn="l" defTabSz="190506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9DFA0F60-F07E-BC69-8187-F634FA1F0E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49554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5224FCC8912C45BE58CA545DDBF1E3" ma:contentTypeVersion="18" ma:contentTypeDescription="Create a new document." ma:contentTypeScope="" ma:versionID="981f37524faf17438cb89e1f18743748">
  <xsd:schema xmlns:xsd="http://www.w3.org/2001/XMLSchema" xmlns:xs="http://www.w3.org/2001/XMLSchema" xmlns:p="http://schemas.microsoft.com/office/2006/metadata/properties" xmlns:ns2="3f7618e6-5517-4e63-bf74-dbd986e4eacd" xmlns:ns3="8dd4dade-ae78-4d25-8529-bd115ce76263" targetNamespace="http://schemas.microsoft.com/office/2006/metadata/properties" ma:root="true" ma:fieldsID="b8cc7738ba4160bc4eb635a0abeea24f" ns2:_="" ns3:_="">
    <xsd:import namespace="3f7618e6-5517-4e63-bf74-dbd986e4eacd"/>
    <xsd:import namespace="8dd4dade-ae78-4d25-8529-bd115ce762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618e6-5517-4e63-bf74-dbd986e4ea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65169a-2806-423d-ad31-843ba6fa51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dade-ae78-4d25-8529-bd115ce762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934f832-08a6-4f30-a172-f3c5f6bf1e84}" ma:internalName="TaxCatchAll" ma:showField="CatchAllData" ma:web="8dd4dade-ae78-4d25-8529-bd115ce762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d4dade-ae78-4d25-8529-bd115ce76263" xsi:nil="true"/>
    <lcf76f155ced4ddcb4097134ff3c332f xmlns="3f7618e6-5517-4e63-bf74-dbd986e4eac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77AB64-1964-4754-A505-EEB6B22E7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618e6-5517-4e63-bf74-dbd986e4eacd"/>
    <ds:schemaRef ds:uri="8dd4dade-ae78-4d25-8529-bd115ce762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72FCB0-AD6F-4096-BAC4-C2A3336A9D4C}">
  <ds:schemaRefs>
    <ds:schemaRef ds:uri="http://purl.org/dc/elements/1.1/"/>
    <ds:schemaRef ds:uri="3f7618e6-5517-4e63-bf74-dbd986e4eacd"/>
    <ds:schemaRef ds:uri="http://schemas.microsoft.com/office/2006/documentManagement/types"/>
    <ds:schemaRef ds:uri="http://purl.org/dc/dcmitype/"/>
    <ds:schemaRef ds:uri="8dd4dade-ae78-4d25-8529-bd115ce76263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2BEFC8-A990-4F88-9257-61B0D9F584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Saleha Malik</dc:creator>
  <cp:lastModifiedBy>Saleha Malik</cp:lastModifiedBy>
  <cp:revision>3</cp:revision>
  <dcterms:created xsi:type="dcterms:W3CDTF">2023-05-03T12:51:29Z</dcterms:created>
  <dcterms:modified xsi:type="dcterms:W3CDTF">2023-08-21T17:15:42Z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0x010100715224FCC8912C45BE58CA545DDBF1E3</vt:lpwstr>
  </property>
  <property fmtid="{D5CDD505-2E9C-101B-9397-08002B2CF9AE}" pid="3" name="MediaServiceImageTags">
    <vt:lpwstr/>
  </property>
</Properties>
</file>